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60" r:id="rId6"/>
    <p:sldId id="261" r:id="rId7"/>
    <p:sldId id="262" r:id="rId8"/>
    <p:sldId id="263" r:id="rId9"/>
    <p:sldId id="271" r:id="rId10"/>
    <p:sldId id="266" r:id="rId11"/>
    <p:sldId id="270" r:id="rId12"/>
    <p:sldId id="259" r:id="rId13"/>
    <p:sldId id="265" r:id="rId14"/>
    <p:sldId id="269" r:id="rId15"/>
    <p:sldId id="267" r:id="rId16"/>
    <p:sldId id="264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74A-764F-470F-B2CE-9B4970EA469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86EB-8885-48D4-A45A-E18EC11A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7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74A-764F-470F-B2CE-9B4970EA469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86EB-8885-48D4-A45A-E18EC11A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4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74A-764F-470F-B2CE-9B4970EA469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86EB-8885-48D4-A45A-E18EC11A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5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74A-764F-470F-B2CE-9B4970EA469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86EB-8885-48D4-A45A-E18EC11A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9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74A-764F-470F-B2CE-9B4970EA469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86EB-8885-48D4-A45A-E18EC11A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4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74A-764F-470F-B2CE-9B4970EA469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86EB-8885-48D4-A45A-E18EC11A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74A-764F-470F-B2CE-9B4970EA469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86EB-8885-48D4-A45A-E18EC11A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5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74A-764F-470F-B2CE-9B4970EA469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86EB-8885-48D4-A45A-E18EC11A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74A-764F-470F-B2CE-9B4970EA469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86EB-8885-48D4-A45A-E18EC11A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74A-764F-470F-B2CE-9B4970EA469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86EB-8885-48D4-A45A-E18EC11A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74A-764F-470F-B2CE-9B4970EA469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486EB-8885-48D4-A45A-E18EC11A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7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9074A-764F-470F-B2CE-9B4970EA469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486EB-8885-48D4-A45A-E18EC11A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5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89" name="Picture 1" descr="INTRO TO PRINTMAKING“Printmaking is about discovery, about experimentation; art itself is about             discovery 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6727"/>
            <a:ext cx="9166302" cy="687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 BRIEF HISTORY OF          PRINTMAKINGPRINTMAKINGORIGINATED IN CHINAAROUND 105 C.E.DURING THE GOTHIC ANDRENAISSANCE PERIO...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HOW ARE PRINTS MADE?PRINTS ARE MADEFROM A“MATRIX” (ALSO KNOWAS A “MAT”) WHICHCAN BE MADE FROMMANY DIFFERENTMATERIALS.PRINT...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TYPES OF PRINTMAKINGTHERE ARE 3 BASIC CATEGORIES OFPRINTMAKING: RELIEF - INK IS APPLIED TO THE SURFACE OF THE MATRIX. INTA...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REGISTRATION WHEN YOU ARE MAKING A MULTI-STEP PRINT, IT IS IMPORTANT TOALIGN THE PAPER AND THE PRINTING ELEMENT THE SAME W...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WHAT WE ARE DOINGWE WILL BE CREATINGPRINTS USINGLINOLEUM, WHICH ISCALLED A LINO CUT.THIS IS A FORM OFRELIEF PRINTING. (THI...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9" descr="HISTORY OF THE LINO CUTTHIS TYPE OF PRINTMAKING BEGAN IN THE 1860’SWITH GERMAN EXPRESSIONISTS.FRANZ CIŽEK, AN AUSTRIAN ART...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MEDIUM OF THE OPPRESSEDBECAUSE OF THE RELATIVE INEXPENSE OFCREATING LINO CUTS, IT HAS OFTEN BEENUTILIZED IN POORER COUNTRI...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1" descr="TOOLS  FIRST YOU NEED A DESIGN! - SKETCH YOUR IDEA ONTO APIECE OF PAPER THE SAME SIZE AS YOUR LINOLEUM BLOCK. 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TOOLSTRACING AND CARBON PAPER TO TRANSFER A MIRROR IMAGE OF YOUR DESIGN TO THE BLOCK OF LINOLEUM. 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3" descr="TOOLSA SHEET OF LINOLEUM - YOU WILL CARVE OUT YOUR DESIGN AND USE THIS TO PRINT YOUR ARTWORK. 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4" descr="TOOLSINK - YOU WILL APPLY THIS TO THE SURFACE OF THE  LINO CUT, AND THEN TRANSFER IT TO THE PAPER. 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5" descr="TOOLSLINOCUTTING TOOLS AND BLADES - YOU WILL USE  THESE TO CUT AWAY PARTS OF THE LINOLEUM. 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6" descr="TOOLSA PIECE OF GLASS - YOU WILL USE THIS TO SPREAD THE      INK PRIOR TO PUTTING IT ON THE LINO CUT. 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7" descr="TOOLSBRAYER- ROLLS INK ONTO THE SURFACE OF THE                 MATRIX. 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8" descr="TOOLS   PRINTING PRESS - APPLIES PRESSURE TO THELINOLEUM, PRESSING THE IMAGE ONTO THE PAPER. 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9" descr="STEPS1. CREATE A DESIGN.2. TRANSFER THE MIRROR IMAGE OF THE DESIGN TO THE   LINO BLOCK.  TYPICALLY THIS IS DONE USING TRAC...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20" descr="PRINTING WITH MULTIPLE            COLORSONCE THE FIRST PRINT IS FINISHED, CLEAN AND DRY THELINO BLOCK.WHATEVER AREA OF THE...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1" descr="PORTRAIT DE JEUNE FILLE,D’APRÈS CRANACH LE JEUNE. II      (1958) PICASSO 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2" descr="STILL LIFE WITH GLASS UNDER THE LAMP (1962) PABLO PICASSO 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3" descr="MALCOLM X SPEAKS FOR US(1969) ELIZABETH CATLETT 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4" descr="Intro to printmaking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5" descr="Intro to printmaking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26" descr="Intro to printmaking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27" descr="Intro to printmaking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28" descr="Intro to printmaking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29" descr="Intro to printmaking"/>
          <p:cNvSpPr>
            <a:spLocks noChangeAspect="1" noChangeArrowheads="1"/>
          </p:cNvSpPr>
          <p:nvPr/>
        </p:nvSpPr>
        <p:spPr bwMode="auto">
          <a:xfrm>
            <a:off x="1524000" y="-16726"/>
            <a:ext cx="402914" cy="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3" descr="WHAT IS PRINTMAKING?A FORM OF ART THAT INVOLVES TRANSFERRINGINK TO PAPER.THE PROCESS IS CAPABLE OF MAKING MULTIPLECOPIES O..."/>
          <p:cNvSpPr>
            <a:spLocks noChangeAspect="1" noChangeArrowheads="1"/>
          </p:cNvSpPr>
          <p:nvPr/>
        </p:nvSpPr>
        <p:spPr bwMode="auto">
          <a:xfrm>
            <a:off x="1558925" y="-84989"/>
            <a:ext cx="402914" cy="40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839951" y="11039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8" descr="Edition &lt;ul&gt;&lt;li&gt;Set of identical prints, numbered and signed by the artist &lt;/li&gt;&lt;/ul&gt;"/>
          <p:cNvSpPr>
            <a:spLocks noChangeAspect="1" noChangeArrowheads="1"/>
          </p:cNvSpPr>
          <p:nvPr/>
        </p:nvSpPr>
        <p:spPr bwMode="auto">
          <a:xfrm>
            <a:off x="1874876" y="111190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5" descr="Brayer &lt;ul&gt;&lt;li&gt;A hard rubber roller with a handle used to apply ink to a surface &lt;/li&gt;&lt;/ul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15" y="242524"/>
            <a:ext cx="8979809" cy="67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3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intmaking Press &lt;ul&gt;&lt;li&gt;A piece of equipment that provides slow, constant pressure to a plate to help in the transfer o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10" y="601368"/>
            <a:ext cx="7838750" cy="587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 descr="Inking the Plate &lt;ul&gt;&lt;li&gt;The process of applying the ink in preparation of pulling a print &lt;/li&gt;&lt;/ul&gt;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Pulling a Print &lt;ul&gt;&lt;li&gt;The process of applying ink to a carved block design, pressing it onto paper and lifting the paper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1" descr="Burnisher &lt;ul&gt;&lt;li&gt;Any device used to push the paper against the inked block surface in order to pick up ink and make a pri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Baren &lt;ul&gt;&lt;li&gt;A tool used for applying pressure to the back of the printmaking paper to enhance the quality of the pulled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3" descr="Printmaking Press &lt;ul&gt;&lt;li&gt;A piece of equipment that provides slow, constant pressure to a plate to help in the transfer of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Proof &lt;ul&gt;&lt;li&gt;A trial print pulled to test the technical aspects of an image &lt;/li&gt;&lt;/ul&gt;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5" descr="Artist’s Proof &lt;ul&gt;&lt;li&gt;One of a small group of prints set aside from an edition for the artist’s use.  &lt;/li&gt;&lt;/ul&gt;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6" descr="Edition &lt;ul&gt;&lt;li&gt;Set of identical prints, numbered and signed by the artist &lt;/li&gt;&lt;/ul&gt;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8" descr="Inking Well &lt;ul&gt;&lt;li&gt;Surface where ink is applied or rolled out before applying it to the printing block &lt;/li&gt;&lt;/ul&gt;"/>
          <p:cNvSpPr>
            <a:spLocks noChangeAspect="1" noChangeArrowheads="1"/>
          </p:cNvSpPr>
          <p:nvPr/>
        </p:nvSpPr>
        <p:spPr bwMode="auto">
          <a:xfrm>
            <a:off x="34925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7" descr="Inking Well &lt;ul&gt;&lt;li&gt;Surface where ink is applied or rolled out before applying it to the printing block &lt;/li&gt;&lt;/ul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65" y="412595"/>
            <a:ext cx="7374672" cy="553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3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nking the Plate &lt;ul&gt;&lt;li&gt;The process of applying the ink in preparation of pulling a print &lt;/li&gt;&lt;/ul&g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16" y="219848"/>
            <a:ext cx="8658638" cy="649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1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en &lt;ul&gt;&lt;li&gt;A tool used for applying pressure to the back of the printmaking paper to enhance the quality of the pull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00" y="0"/>
            <a:ext cx="8801379" cy="660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7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ulling a Print &lt;ul&gt;&lt;li&gt;The process of applying ink to a carved block design, pressing it onto paper and lifting the paper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97" y="197855"/>
            <a:ext cx="9041780" cy="678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1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Inking the Plate &lt;ul&gt;&lt;li&gt;The process of applying the ink in preparation of pulling a print &lt;/li&gt;&lt;/ul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42" y="300306"/>
            <a:ext cx="8472417" cy="63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ulling a Print &lt;ul&gt;&lt;li&gt;The process of applying ink to a carved block design, pressing it onto paper and lifting the paper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42" y="300306"/>
            <a:ext cx="8472417" cy="63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Burnisher &lt;ul&gt;&lt;li&gt;Any device used to push the paper against the inked block surface in order to pick up ink and make a pri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42" y="300306"/>
            <a:ext cx="8472417" cy="63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aren &lt;ul&gt;&lt;li&gt;A tool used for applying pressure to the back of the printmaking paper to enhance the quality of the pulled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42" y="300306"/>
            <a:ext cx="8472417" cy="63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Printmaking Press &lt;ul&gt;&lt;li&gt;A piece of equipment that provides slow, constant pressure to a plate to help in the transfer of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42" y="300306"/>
            <a:ext cx="8472417" cy="63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oof &lt;ul&gt;&lt;li&gt;A trial print pulled to test the technical aspects of an image &lt;/li&gt;&lt;/ul&g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42" y="300306"/>
            <a:ext cx="8472417" cy="63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9" descr="Edition &lt;ul&gt;&lt;li&gt;Set of identical prints, numbered and signed by the artist &lt;/li&gt;&lt;/ul&gt;"/>
          <p:cNvSpPr>
            <a:spLocks noChangeAspect="1" noChangeArrowheads="1"/>
          </p:cNvSpPr>
          <p:nvPr/>
        </p:nvSpPr>
        <p:spPr bwMode="auto">
          <a:xfrm>
            <a:off x="1608843" y="300307"/>
            <a:ext cx="372414" cy="37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608842" y="0"/>
            <a:ext cx="148965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AutoShape 8" descr="Artist’s Proof &lt;ul&gt;&lt;li&gt;One of a small group of prints set aside from an edition for the artist’s use.  &lt;/li&gt;&lt;/ul&gt;"/>
          <p:cNvSpPr>
            <a:spLocks noChangeAspect="1" noChangeArrowheads="1"/>
          </p:cNvSpPr>
          <p:nvPr/>
        </p:nvSpPr>
        <p:spPr bwMode="auto">
          <a:xfrm>
            <a:off x="1643768" y="308245"/>
            <a:ext cx="372414" cy="37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rtist’s Proof &lt;ul&gt;&lt;li&gt;One of a small group of prints set aside from an edition for the artist’s use.  &lt;/li&gt;&lt;/ul&g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78" y="259715"/>
            <a:ext cx="8623512" cy="646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2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intmaking Term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84" y="126842"/>
            <a:ext cx="8974875" cy="673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6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5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intmaking &lt;ul&gt;&lt;li&gt;A process in which an artist repeatedly transfers an original image from one prepared surface to ano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7" y="368322"/>
            <a:ext cx="8440759" cy="63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9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ief Print &lt;ul&gt;&lt;li&gt;Printmaking where the image is printed from the raised areas of the printmaking block usually create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14" y="286702"/>
            <a:ext cx="8474075" cy="635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9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onoprint &lt;ul&gt;&lt;li&gt;A  print pulled from an etching, woodblock or collagraph plate that has been altered, making it unique.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411479"/>
            <a:ext cx="8195310" cy="614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Pulling a Print &lt;ul&gt;&lt;li&gt;The process of applying ink to a carved block design, pressing it onto paper and lifting the paper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1" descr="Burnisher &lt;ul&gt;&lt;li&gt;Any device used to push the paper against the inked block surface in order to pick up ink and make a pri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2" descr="Baren &lt;ul&gt;&lt;li&gt;A tool used for applying pressure to the back of the printmaking paper to enhance the quality of the pulled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3" descr="Printmaking Press &lt;ul&gt;&lt;li&gt;A piece of equipment that provides slow, constant pressure to a plate to help in the transfer of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4" descr="Proof &lt;ul&gt;&lt;li&gt;A trial print pulled to test the technical aspects of an image &lt;/li&gt;&lt;/ul&gt;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5" descr="Artist’s Proof &lt;ul&gt;&lt;li&gt;One of a small group of prints set aside from an edition for the artist’s use.  &lt;/li&gt;&lt;/ul&gt;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Edition &lt;ul&gt;&lt;li&gt;Set of identical prints, numbered and signed by the artist &lt;/li&gt;&lt;/ul&gt;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9" descr="Inking the Plate &lt;ul&gt;&lt;li&gt;The process of applying the ink in preparation of pulling a print &lt;/li&gt;&lt;/ul&gt;"/>
          <p:cNvSpPr>
            <a:spLocks noChangeAspect="1" noChangeArrowheads="1"/>
          </p:cNvSpPr>
          <p:nvPr/>
        </p:nvSpPr>
        <p:spPr bwMode="auto">
          <a:xfrm>
            <a:off x="34925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llagraph &lt;ul&gt;&lt;li&gt;A print made from a plate composed of other materials – papers, fabric, lace, gesso, etc. that is oft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757" y="256479"/>
            <a:ext cx="8006189" cy="600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2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onotype &lt;ul&gt;&lt;li&gt;A print pulled in an edition of one from a painted plate that has no permanent markings on it, usually p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87" y="342900"/>
            <a:ext cx="77724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70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rinters Ink &lt;ul&gt;&lt;li&gt;Pigment combined with a binder providing a more “sticky” medium &lt;/li&gt;&lt;/ul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10" y="387080"/>
            <a:ext cx="7973122" cy="597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8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0</Words>
  <Application>Microsoft Office PowerPoint</Application>
  <PresentationFormat>Widescreen</PresentationFormat>
  <Paragraphs>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Moreno</dc:creator>
  <cp:lastModifiedBy>Jennifer Moreno</cp:lastModifiedBy>
  <cp:revision>7</cp:revision>
  <dcterms:created xsi:type="dcterms:W3CDTF">2016-09-23T18:09:25Z</dcterms:created>
  <dcterms:modified xsi:type="dcterms:W3CDTF">2016-09-26T13:29:58Z</dcterms:modified>
</cp:coreProperties>
</file>