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5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4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21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4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1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1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060C02-1908-4FD4-AE5A-B9032F244958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CBA898-ADBA-436B-A294-EE973E2E67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1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ABSTRACT SCULPTURE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4924" y="6036145"/>
            <a:ext cx="9144000" cy="506323"/>
          </a:xfrm>
        </p:spPr>
        <p:txBody>
          <a:bodyPr/>
          <a:lstStyle/>
          <a:p>
            <a:r>
              <a:rPr lang="en-US" dirty="0" smtClean="0"/>
              <a:t>Nylon, wire,  </a:t>
            </a:r>
            <a:r>
              <a:rPr lang="en-US" dirty="0" smtClean="0"/>
              <a:t>water bottle </a:t>
            </a:r>
            <a:r>
              <a:rPr lang="en-US" dirty="0" smtClean="0"/>
              <a:t>and paint </a:t>
            </a:r>
            <a:r>
              <a:rPr lang="en-US" dirty="0" smtClean="0"/>
              <a:t>sculpture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“Alice in Wonderland Tree”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8" y="-612283"/>
            <a:ext cx="10659098" cy="82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1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0" y="-431979"/>
            <a:ext cx="10173282" cy="78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2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3" y="-522131"/>
            <a:ext cx="10636922" cy="82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57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53" y="0"/>
            <a:ext cx="9342423" cy="721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2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7" y="-367585"/>
            <a:ext cx="9838430" cy="760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5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5" y="173328"/>
            <a:ext cx="8842420" cy="68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2" y="0"/>
            <a:ext cx="60769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02" y="0"/>
            <a:ext cx="3900991" cy="30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07" y="3014402"/>
            <a:ext cx="3825720" cy="29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bstract Sculpture - Wire and Panty Hose Sculp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27" y="3599109"/>
            <a:ext cx="3959053" cy="30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3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isual-arts-cork.com/images-pictures/noguchi-abstract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25" y="424667"/>
            <a:ext cx="4661124" cy="603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01825" y="4255221"/>
            <a:ext cx="28634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Modern abstract sculpture</a:t>
            </a:r>
            <a:b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Japanese-American artist</a:t>
            </a:r>
            <a:b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Isamu Noguchi.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14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kevin cole ar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9" y="290623"/>
            <a:ext cx="6155074" cy="519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kevin cole ar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88" y="2889852"/>
            <a:ext cx="3676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4761" y="5640946"/>
            <a:ext cx="307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Kevin Cole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3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bstract Art?&#10;!   From About.com: “Abstract art can be a painting or a&#10;sculpture that does not depict a person, p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4" y="-299502"/>
            <a:ext cx="11165983" cy="957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3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cussion Questions&#10;!   What comes to mind when you think of Abstract Art?&#10;!   What is meant by the term “non-represent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-599404"/>
            <a:ext cx="11784106" cy="91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3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 a quick Google search to instantly see&#10;hundreds of examples of Abstract Sculptur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7" y="-413670"/>
            <a:ext cx="10018736" cy="77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2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w let’s react…&#10;!   I am going to show you 10 different pieces of Abstract&#10;sculpture.&#10;!   Without discussing the piece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9557"/>
            <a:ext cx="12259659" cy="94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0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cap and class discussion&#10;&quot;Everyone wants to&#10;understand art. Why not try&#10;to understand the song of a&#10;bird? …people who 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7" y="-301859"/>
            <a:ext cx="9790704" cy="75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3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!   You will be creating an&#10;abstract sculpture in a&#10;style similar the one&#10;pictured here. (More&#10;examples to follow)&#10;!   M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5" y="-560768"/>
            <a:ext cx="10366464" cy="801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haps you will even “see”&#10;something in your Abstract&#10;Sculpture.&#10;You can make others see the&#10;same thing by strategically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3" y="-470616"/>
            <a:ext cx="10624042" cy="820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80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“Brian”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5" y="-663799"/>
            <a:ext cx="10675765" cy="82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8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</TotalTime>
  <Words>16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Tw Cen MT</vt:lpstr>
      <vt:lpstr>Tw Cen MT Condensed</vt:lpstr>
      <vt:lpstr>Wingdings 3</vt:lpstr>
      <vt:lpstr>Integral</vt:lpstr>
      <vt:lpstr>ABSTRACT SCULPTURE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SCULPTURE</dc:title>
  <dc:creator>Jennifer Moreno</dc:creator>
  <cp:lastModifiedBy>Jennifer Moreno</cp:lastModifiedBy>
  <cp:revision>3</cp:revision>
  <dcterms:created xsi:type="dcterms:W3CDTF">2016-08-25T19:02:26Z</dcterms:created>
  <dcterms:modified xsi:type="dcterms:W3CDTF">2016-08-25T20:44:39Z</dcterms:modified>
</cp:coreProperties>
</file>